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32FF-3310-440C-A100-47E95CD9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49A9E-C616-4A9C-BF52-61A6E22E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E468-329E-438F-8A5B-3B60BBB31FF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741E7-8DB3-459A-911F-AAD100D7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1B79A-ED56-44E9-B4FA-FD3C6F96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2B37-102E-4471-A7AF-F6E14AAE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75E77-AD33-4C77-AEE7-E10044A2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513D8-CCA3-4AF9-8A72-675234CCB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967E-9BDB-443C-AF24-B0B4124D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BE468-329E-438F-8A5B-3B60BBB31FF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52529-4166-42F8-B5E4-0D8D8D2A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6B72C-7ACE-42AC-9E60-C8361D43E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2B37-102E-4471-A7AF-F6E14AAEA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07D981-6BE2-4884-AC6E-45D8E8F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E250E-6AB3-4A89-8A47-91672958A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9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4CAB67-BA0C-4A21-8A70-93453D3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3 &amp; 4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AE326-67BF-4FF0-8406-66EFD9B99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9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79638-8CAC-4AC2-83E5-205146E0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5 &amp; 6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58E7D-1D96-4291-8B55-F4BAE388A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54E5DD-8A0B-4888-BA1F-32FBCBE1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7 &amp; 8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EFAF7-67E3-4752-B5C8-2350ED43DD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29AFFF-098B-4C58-A5DA-2FEB9A9E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9 &amp; 10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50159-869D-464A-B230-F3D58A684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2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B7D765-A645-49F4-9C72-59F26CB4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Resources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5DB10-748D-41C5-A915-C688E17E1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8AFD38-BC92-4BC4-ACC9-9E166DD5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295A65-89A5-4453-911C-890E68999F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3B24E1-05B2-46A3-A914-4D110BFC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From Development to Success: Integrating the Lived Experience in Crisis Response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7F367-5F0F-4538-9BE5-A91795CD9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075A6D-7361-417A-9A96-BDE65C74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en-US" sz="4000" b="1">
                <a:solidFill>
                  <a:srgbClr val="FFFFFF"/>
                </a:solidFill>
              </a:rPr>
              <a:t>Laying the Foundation: Disability, Mental Illness and Lived Experience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E9FF8-8139-4611-A0D9-C449ADCA6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9779BD-F372-4D94-8B4D-AE0F6680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Words create worlds!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10796-CC62-450A-8B61-B215BDB48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5FB60A-B1DF-469C-8E06-115E220E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does lived experience mean?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9CF18-3A20-40CB-AC98-B7F6FB40F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1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8C661-911C-43EE-8D68-EAA9719E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does lived experience mean? Cont.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5ED7D-554C-4C7E-B28A-FEA1CDBC0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B3E9C1-EB3E-4765-ADAC-33CAA47E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Q:</a:t>
            </a:r>
            <a:r>
              <a:rPr lang="en-US"/>
              <a:t> Where to Include Lived Experience? </a:t>
            </a:r>
            <a:br>
              <a:rPr lang="en-US"/>
            </a:br>
            <a:r>
              <a:rPr lang="en-US" b="1"/>
              <a:t>A: </a:t>
            </a:r>
            <a:r>
              <a:rPr lang="en-US"/>
              <a:t>Everywhere!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F86B4-2A7C-4904-AFB2-C6A3A84F50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AAAC1-DE7A-45B6-B961-9E859CB1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Panelists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83A02-387E-4308-9852-BD5C84E2A4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9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0BB164-060E-4A41-8F12-B5A399E1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1 &amp; 2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88876-C2E3-4699-840D-C58056612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4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From Development to Success: Integrating the Lived Experience in Crisis Response</vt:lpstr>
      <vt:lpstr>Laying the Foundation: Disability, Mental Illness and Lived Experience</vt:lpstr>
      <vt:lpstr>Words create worlds!</vt:lpstr>
      <vt:lpstr>What does lived experience mean?</vt:lpstr>
      <vt:lpstr>What does lived experience mean? Cont.</vt:lpstr>
      <vt:lpstr>Q: Where to Include Lived Experience?  A: Everywhere!</vt:lpstr>
      <vt:lpstr>Panelists</vt:lpstr>
      <vt:lpstr>Questions 1 &amp; 2</vt:lpstr>
      <vt:lpstr>Questions 3 &amp; 4</vt:lpstr>
      <vt:lpstr>Questions 5 &amp; 6</vt:lpstr>
      <vt:lpstr>Questions 7 &amp; 8</vt:lpstr>
      <vt:lpstr>Questions 9 &amp; 10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Katlyn Taylor</dc:creator>
  <cp:lastModifiedBy>Katlyn Taylor</cp:lastModifiedBy>
  <cp:revision>1</cp:revision>
  <dcterms:created xsi:type="dcterms:W3CDTF">2021-10-18T17:26:50Z</dcterms:created>
  <dcterms:modified xsi:type="dcterms:W3CDTF">2021-10-18T17:26:50Z</dcterms:modified>
</cp:coreProperties>
</file>