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4D72-D370-431F-9E24-ADBB87EA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E955A-1329-40DA-9287-E59416D3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AB02-4567-46C5-A856-A9889EDD21E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FF255-680B-4464-9503-49232680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A66B2-1704-452F-B005-D6EAE6CC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2789-C214-4C1B-A9D9-85C2ECAC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EB8C0-5E8B-4555-B0E8-0D31D193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B2912-4AB8-49D1-9B8E-505E1BAF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677A4-D098-420B-8B77-D538A738C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1AB02-4567-46C5-A856-A9889EDD21E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6BD2A-0345-4183-A249-C8FDB07A9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0D4C-4EC5-47CB-B997-E6BE05E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2789-C214-4C1B-A9D9-85C2ECAC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Beya.Thayer@yavapaiaz.us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4B5BE0-DC8B-4437-ADB0-556E24F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41C2C-BFD5-488F-B32F-5B9D4DD04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6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90850B-985B-4CDE-A734-57B87456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F3688-81BF-49DB-B00E-01E90AC2E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2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35281D-030B-43B6-924B-B5DA392E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26C2A-CA2F-4F87-9F81-A84C412FF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F49F7D-218C-4C63-9203-37749543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CDA9E-9F65-4802-97F8-CD505DFF4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E9F15B-E415-4A77-B66D-4B957570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CEF48-F2BC-487E-9511-28D8BB8E7C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C74A1F-FBA5-4A26-ABA3-9CD8AD1B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1B62E-B246-4523-8442-0C88F4590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5A10D3-582D-40D2-9E21-55C06237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64A8A-CEC9-4B4F-A1BE-4DE6DEBA6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5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80C027-55A5-4C6C-9799-962AC63C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63D18-B612-4B1D-B510-A79146305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6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4CE164-DA79-4199-AA15-13F15F14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rgbClr val="000000"/>
                </a:solidFill>
                <a:latin typeface="Tenso" panose="02000000000000000000"/>
              </a:rPr>
              <a:t>Douglas County, KS</a:t>
            </a:r>
            <a:endParaRPr lang="en-US" dirty="0">
              <a:solidFill>
                <a:srgbClr val="000000"/>
              </a:solidFill>
              <a:latin typeface="Tenso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5E318-FB2B-43A3-9B71-5FCA2FFC4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3301F4-B257-4B9E-B9E3-9BD5817A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We are going to build a crisis center…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4FAE2-828A-4092-B02A-761857B73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4B4AEF-00EE-4C78-B3DD-8D4A20E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6A967-10A9-4074-AE90-2F7613957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92E328-49FC-43BD-AC2D-D79736B0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Crisis Response and Diversion</a:t>
            </a:r>
            <a:br>
              <a:rPr lang="en-US" sz="11500">
                <a:ln w="0"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3600">
                <a:ln w="0"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Margarita Chavez-Sanchez, Director</a:t>
            </a:r>
            <a:br>
              <a:rPr lang="en-US" sz="4800">
                <a:ln w="0"/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800">
                <a:ln w="0"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Department of Behavioral Health Services</a:t>
            </a:r>
            <a:endParaRPr lang="en-US" sz="4000" dirty="0">
              <a:ln w="0"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AECE4-D56A-4150-B08E-98A6B5B119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4DB34-7FAF-4537-B152-138DDF1A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System-wide Focus  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965DA-5603-4590-B76E-387070CAF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94515-8105-4799-B4EF-040DA9A3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Establish Planning Team 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AFF18-C20F-4FB6-8416-3CB9C3CC4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D0086-25DA-4CB7-83C1-3DC75BBF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7AE74-0DE5-42EC-AB9E-A50641960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0D0FD7-CCB3-4E5E-B785-D495BBFE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7D68F-9257-41CC-82E2-0743C1ADF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B7F58B-366D-4960-BF6C-D0264B78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Douglas County Continuum of Care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E161C-2A54-40B8-9E1E-C2191BC01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78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68F6AE-2ECC-4D67-89A5-E7D02614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Data Gathering   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0EC01-F7D7-447C-974F-1D477AB60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10DDE-0219-4358-9C49-E5244C25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Prioritization of Next Steps    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D9532-8722-4329-A725-877B5EF2A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650A05-17F3-408B-84FF-A7A831F7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"/>
              <a:buNone/>
            </a:pPr>
            <a:r>
              <a:rPr lang="en-US" sz="4800" b="1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City of Baltimore 911 Diversion Pilot </a:t>
            </a:r>
            <a:endParaRPr lang="en-US"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DE30A-AB67-4043-9376-44FDBD208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6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98E74A-7986-4B53-A3C5-34E94111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68DF5-1D90-46C6-A260-75A61FB0E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6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D0DD8-0F2C-4A39-BBE4-B57950B8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DB950-7934-4306-8129-498D62885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DF8723-2467-4CF7-9F5E-04E06CC2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dobe Fan Heiti Std B" panose="020B0700000000000000" pitchFamily="34" charset="-128"/>
                <a:ea typeface="Adobe Fan Heiti Std B" panose="020B0700000000000000" pitchFamily="34" charset="-128"/>
                <a:cs typeface="Times New Roman" panose="02020603050405020304" pitchFamily="18" charset="0"/>
              </a:rPr>
              <a:t>2014 Ballot Question</a:t>
            </a:r>
            <a:endParaRPr lang="en-US" sz="3600" dirty="0">
              <a:latin typeface="Adobe Fan Heiti Std B" panose="020B0700000000000000" pitchFamily="34" charset="-128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8E521-8294-4D3F-A7A2-8302FE7B6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2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7F1804-46BB-49BE-B389-3BF035E5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EC4AD-898D-4705-B11F-AF557F758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3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A19AB-E206-4460-8A42-E7800129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38011-1E9F-40E8-8235-D86DD5260B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53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DE4CB3-8DD4-4860-8431-F1B46464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E2F89-3347-41EB-87DC-BBB4BE152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5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7D393E-EA13-461A-8253-98BA9851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BB0DF-A851-42EC-A9EA-704C6049D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0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CB64B4-E5BF-46E9-86D2-4F3A9314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aleway"/>
              <a:buNone/>
            </a:pPr>
            <a:r>
              <a:rPr lang="en-US" sz="4800">
                <a:solidFill>
                  <a:srgbClr val="26262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n-US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8944D-47D3-4720-9050-5F7F93806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3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43B9B-DD1E-4CFB-9412-3D34DBAE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Yavapai</a:t>
            </a:r>
            <a:br>
              <a:rPr lang="en-US" sz="4800"/>
            </a:br>
            <a:r>
              <a:rPr lang="en-US" sz="4800"/>
              <a:t> Law Enforcement  Mental Health Learning Site Collaboration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C0823-9C88-49C0-BD1D-EAB4A3AAB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02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BFEF0D-F37E-47B9-8520-26F9CAA2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YAVAPAI COUNTY, ARIZONA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D6CAB-7FFA-483D-A4BB-F7287B990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9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12939D-0E97-4F70-9B87-C7A7732C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376AF-8A7E-4E00-9009-2BEF485DD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30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1A80AC-DE87-402B-9807-052B36BB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OF A STRONG </a:t>
            </a:r>
            <a:br>
              <a:rPr lang="en-US"/>
            </a:br>
            <a:r>
              <a:rPr lang="en-US"/>
              <a:t>PRE-ARREST DIVERSION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F9F34-B71E-4632-AB93-3D67EF581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4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A7A74E-DC0C-4C0D-A76F-CFF0B8DC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C9461-4C0E-4088-AC2D-74E7BFC59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A64FF-EF86-4792-9CC9-C1AE8883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1DC11-EE16-47B2-8B2E-3FBEE804F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50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A25D1-6A32-47EE-AAE5-06DE2044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a typeface="Segoe UI Black" panose="020B0A02040204020203" pitchFamily="34" charset="0"/>
                <a:cs typeface="Segoe UI Black" panose="020B0A02040204020203" pitchFamily="34" charset="0"/>
              </a:rPr>
              <a:t>12-Month Snapshot</a:t>
            </a:r>
            <a:endParaRPr lang="en-US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66D53-1B8E-4EE5-A590-BC30A31FD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3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477387-1707-44CC-BF73-81EE3258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2BED0-C65A-464F-9164-78CB56502F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7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248895-4397-4FD7-A95A-78CAFF2D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Countywide Partners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FBC09-BB5C-4D35-8016-F42047258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B6C49-EBDE-4578-BC65-6FF1200A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CROSS-SYSTEM DATABASE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6CF09-AFA7-475A-B7B9-C30BD75DA0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16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6880D9-0C67-4D5A-96AA-F36A99BD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	NEXT STEP: 911 DEFLECTION</a:t>
            </a:r>
            <a:br>
              <a:rPr lang="en-US" sz="3700"/>
            </a:br>
            <a:r>
              <a:rPr lang="en-US" sz="3700"/>
              <a:t>through Spectrum Healthcare Group</a:t>
            </a:r>
            <a:endParaRPr lang="en-US" sz="3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02234-966E-474B-A515-13EBF57D90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4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F73C1-7F34-4C8E-8F60-E04BEB12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hlinkClick r:id="rId2"/>
              </a:rPr>
              <a:t>Beya.Thayer@yavapaiaz.us</a:t>
            </a:r>
            <a:br>
              <a:rPr lang="en-US"/>
            </a:br>
            <a:r>
              <a:rPr lang="en-US"/>
              <a:t>928.554.8820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CDCF4-F282-4EF5-8EFE-C173A83341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1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974A68-63EF-49DF-A56B-A7191C32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010FA-9412-4A87-B058-3973649F2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C78522-B265-44D8-8780-9E186A39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BHI Recurring $21,740,511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1CB39-7FB0-4F8C-8FC3-3DB17A1D5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4E147D-7DF4-4402-9D8F-EF2DD3C3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003CA-F285-4139-B08C-5D7A3709A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5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A27E8-B22C-4FD2-B11F-75CF146D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69A7F-0381-45C9-A1EB-3A6E46BB9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17617A-6C94-4E57-A13A-35B92329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6090A-C717-4F66-9F5A-B59C3E04B5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57F93F-5FE6-4EE2-A00E-F24C5200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6D758-5465-4459-9227-DD6BB8959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2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20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Adobe Fan Heiti Std B</vt:lpstr>
      <vt:lpstr>Adobe Gothic Std B</vt:lpstr>
      <vt:lpstr>Arial</vt:lpstr>
      <vt:lpstr>Calibri</vt:lpstr>
      <vt:lpstr>Calibri Light</vt:lpstr>
      <vt:lpstr>Raleway</vt:lpstr>
      <vt:lpstr>Tenso</vt:lpstr>
      <vt:lpstr>Office Theme</vt:lpstr>
      <vt:lpstr>PowerPoint Presentation</vt:lpstr>
      <vt:lpstr>Crisis Response and Diversion Margarita Chavez-Sanchez, Director Department of Behavioral Health Services</vt:lpstr>
      <vt:lpstr>2014 Ballot Question</vt:lpstr>
      <vt:lpstr>PowerPoint Presentation</vt:lpstr>
      <vt:lpstr>BHI Recurring $21,740,511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Douglas County, KS</vt:lpstr>
      <vt:lpstr>We are going to build a crisis center…</vt:lpstr>
      <vt:lpstr>PowerPoint Presentation</vt:lpstr>
      <vt:lpstr>System-wide Focus  </vt:lpstr>
      <vt:lpstr>Establish Planning Team </vt:lpstr>
      <vt:lpstr>PowerPoint Presentation</vt:lpstr>
      <vt:lpstr>PowerPoint Presentation</vt:lpstr>
      <vt:lpstr>Douglas County Continuum of Care</vt:lpstr>
      <vt:lpstr>Data Gathering   </vt:lpstr>
      <vt:lpstr>Prioritization of Next Steps    </vt:lpstr>
      <vt:lpstr>City of Baltimore 911 Diversion Pilot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Yavapai  Law Enforcement  Mental Health Learning Site Collaboration</vt:lpstr>
      <vt:lpstr>YAVAPAI COUNTY, ARIZONA</vt:lpstr>
      <vt:lpstr>PowerPoint Presentation</vt:lpstr>
      <vt:lpstr>ELEMENTS OF A STRONG  PRE-ARREST DIVERSION </vt:lpstr>
      <vt:lpstr>PowerPoint Presentation</vt:lpstr>
      <vt:lpstr>12-Month Snapshot</vt:lpstr>
      <vt:lpstr>PowerPoint Presentation</vt:lpstr>
      <vt:lpstr>Additional Countywide Partners</vt:lpstr>
      <vt:lpstr>CROSS-SYSTEM DATABASE</vt:lpstr>
      <vt:lpstr> NEXT STEP: 911 DEFLECTION through Spectrum Healthcare Group</vt:lpstr>
      <vt:lpstr>Beya.Thayer@yavapaiaz.us 928.554.8820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Katlyn Taylor</dc:creator>
  <cp:lastModifiedBy>Katlyn Taylor</cp:lastModifiedBy>
  <cp:revision>1</cp:revision>
  <dcterms:created xsi:type="dcterms:W3CDTF">2021-10-18T17:25:23Z</dcterms:created>
  <dcterms:modified xsi:type="dcterms:W3CDTF">2021-10-18T17:25:23Z</dcterms:modified>
</cp:coreProperties>
</file>