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3EAF7-0842-49C8-8AD9-3E0785DFB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39A277-31FE-4241-BD41-E454E0211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59898-89CA-4A80-84FA-283E7766CD8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7E8CAC-3A9C-4BC9-80FB-B3ECDD7F0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6EF4D1-E7A4-4417-92AE-9B992D7C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C17D-805E-4ABA-B48A-7D9A6DE1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73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842522-8F04-43FB-A64E-FF68058C7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D0C20-16E8-44E8-8899-BADB138DC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32A5C-DD33-4667-9D55-41E0A7FBC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59898-89CA-4A80-84FA-283E7766CD8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65592-4923-4534-8BDC-6ACBCA3628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9E60D-2662-4178-8183-D052BAD061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1C17D-805E-4ABA-B48A-7D9A6DE1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9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D3A9E2-A75D-4A4B-A77A-E0CDC841F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0A3EDB-B4D8-4946-B159-C00227C246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68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83389A-410F-45CC-8F37-283F71CC0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358391-79AD-4822-A9C1-36AD57014C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83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878016-AB65-44AC-BD90-5B7F67402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Develop, Pilot, and Evaluate 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50BA30-1804-4E9C-9A1D-D4BEAAE0A3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03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F203FC-69EA-478A-9138-72E9C6E07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Academic Training Pilots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D3C7E2-7C73-4864-8D22-34B09C68CC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48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E84DC9-2AD2-456F-83F6-F34C53C1E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Academic Training Tools and Resources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05C168-9C22-44D9-8E1F-AA1C4347CC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78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DF8106-83EE-47DB-BF4A-150AB13E8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E3D7DC-D3E8-4290-A068-7C2CFFF9F7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20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2A744D-1E72-41A2-BB33-320F4F9C4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One Mind Initiative 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C5093C-9CB9-48D7-970C-DAA1882C15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15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B56264-95CF-41D3-8E68-92ABEB5E2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/>
              <a:t>TTA specific to Crisis Response related to Substance Use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367222-A40A-479D-A3CA-01A3215C4E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43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C07CA1-D0D1-4B7B-B086-C9CD076A4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Verdana"/>
              <a:buNone/>
            </a:pPr>
            <a:br>
              <a:rPr lang="en-US" sz="360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3600" i="1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By the field, for the field</a:t>
            </a:r>
            <a:endParaRPr lang="en-US" sz="3600">
              <a:solidFill>
                <a:srgbClr val="1F386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563B5A-A1A7-4AF9-9449-D76FB669EB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33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1F0F70-EEC5-4F48-BDD8-8206D585E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About the CRI-TAC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150862-5B52-4F0A-A63E-2C6259A6F4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03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54D7AF-8876-48B6-9461-E8FD5DF86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CRI-TAC TTA Overview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4D473B-8770-4DF3-9277-336354DB88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26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0C2480-81F0-4ABA-956C-07ABD2DE0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2B7D"/>
              </a:buClr>
              <a:buSzPts val="4200"/>
              <a:buFont typeface="Tahoma"/>
              <a:buNone/>
            </a:pPr>
            <a:r>
              <a:rPr lang="en-US" sz="4200" b="1" i="0" u="none" strike="noStrike" cap="none">
                <a:solidFill>
                  <a:srgbClr val="572B7D"/>
                </a:solidFill>
                <a:latin typeface="Tahoma"/>
                <a:ea typeface="Tahoma"/>
                <a:cs typeface="Tahoma"/>
                <a:sym typeface="Tahoma"/>
              </a:rPr>
              <a:t>Training to Support the Implementation of Crisis Response Programs</a:t>
            </a:r>
            <a:endParaRPr lang="en-US" sz="4200" b="1" dirty="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AE6C85-D79F-4638-9E9D-7A0C42F143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8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4A331A-7679-4450-A324-60A405020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Request CRI-TAC Assistance in Crisis Response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823AEC-EF9A-418B-83E2-52F2D22CF0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36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D466B0-4D7F-4B85-80EF-88A0E8F15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ahoma"/>
              <a:buNone/>
            </a:pPr>
            <a:r>
              <a:rPr lang="en-US" sz="4000"/>
              <a:t>Introducing Our Speakers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5C0736-F819-4972-84AE-DB8C81D228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41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1E534D-8B3F-4275-B454-56420B48D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/>
              <a:t>RCPD MISSION AND VISION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E7A981-BE09-4272-B716-1E96CEDEF3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4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44E6DC-28FF-4BFD-A53D-4BBC1AB84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/>
              <a:t>COLLECTIVE HEALING INITIATIVE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5BA144-AB8E-4EB1-B1DC-3121441847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9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970D46-D3FE-4A28-95E8-D45F96CCE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n-US"/>
              <a:t>TRAUMA AND CRISIS INFORMED POLICING TRAINING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F468BE-8411-4C60-8F14-5CF2034391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6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1EF116-EB64-4BA6-B9B6-EC8FFE54B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/>
              <a:t>CO-RESPONSE AND TRAUMA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D064ED-736A-4245-9905-4F88CC3385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FAA80C-4E0F-451B-AB3E-CA975104A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/>
              <a:t>CO-RESPONSE FRAMEWORK AND VISION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AD2E9F-3E87-41BB-B1CF-E800792A8E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5F504B-E652-462D-BD72-6DF2F718B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n-US"/>
              <a:t>OFFICER WELLNESS AND PEER SUPPORT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5EB075-09CD-4BC1-810C-D01559E985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4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AD25C1-3843-4037-8837-48C05D1CC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/>
              <a:t>COORDINATED YOUTH OUTREACH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A0E093-9686-4D40-9559-53A2258817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2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9AF74A-3AA1-476A-8332-808ED5241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/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27BB49-41C1-4AE6-8D55-67A4F446C2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1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862D24-553E-43FE-A32D-547840878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ahoma"/>
              <a:buNone/>
            </a:pPr>
            <a:r>
              <a:rPr lang="en-US" sz="4000"/>
              <a:t>Introducing Our Speakers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0316B4-97B5-4752-906D-B7C2262915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07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089677-CF55-4618-9162-B0C45491F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ahoma"/>
              <a:buNone/>
            </a:pPr>
            <a:r>
              <a:rPr lang="en-US" sz="4000"/>
              <a:t>Introducing Our Speakers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3CDE92-83B1-4D47-9C8A-A254A327B1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27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599EA5-AC0D-4590-9EFE-39E1106B8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Twentieth Century"/>
              <a:buNone/>
            </a:pPr>
            <a:r>
              <a:rPr lang="en-US" sz="4800">
                <a:solidFill>
                  <a:srgbClr val="FFFFFF"/>
                </a:solidFill>
              </a:rPr>
              <a:t>CO-RESPONSE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40C8C9-2543-458B-B6F7-4E337DE06D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69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CBCF82-E204-4AD8-836F-0D58A4430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CO-RESPONSE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FBB571-E06F-455C-8996-87F37E0766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40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D9BDC7-5763-41DD-AB40-AF450AA6E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INTEGRATING INTO A POLICE DEPARTMENT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3A658F-C3CB-4149-B708-A735FC77A8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707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AA8C99-35C9-44C2-9E23-C54C47E6D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IMPLEMENTING A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221CD1-016E-475A-AEF5-061F4C3431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057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2A4891-4BE4-4733-A684-179906966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FOLLOW-UP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ECC68A-6585-4DC2-ADB3-FD46778A9C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522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AD488E-DDB0-43D6-ACEC-D8F4A14DB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PATIENCE: ADVOCATES FOR INDIVIDUALS AND THE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EF4D96-9F8E-4A3F-9172-21D7024B3A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053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073DE9-10A4-43A8-B5EF-1A2D21A7F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ahoma"/>
              <a:buNone/>
            </a:pPr>
            <a:r>
              <a:rPr lang="en-US" sz="4000"/>
              <a:t>Introducing Our Speakers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DEE6C5-E4A2-4A2F-B877-8A5337D17E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376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659AAD-2A17-44A3-8B4D-972D747AB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ahoma"/>
              <a:buNone/>
            </a:pPr>
            <a:r>
              <a:rPr lang="en-US" sz="4000"/>
              <a:t>Introducing Our Speakers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CB2F1A-B2D3-4F6B-8DD1-34D6574355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215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20C767-3E43-4F37-B980-4086F8F56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wentieth Century"/>
              <a:buNone/>
            </a:pPr>
            <a:r>
              <a:rPr lang="en-US" sz="6600" b="1">
                <a:solidFill>
                  <a:schemeClr val="dk1"/>
                </a:solidFill>
              </a:rPr>
              <a:t>STREET CRISIS RESPONSE TEAM 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0B1B35-CB41-4699-A4C3-2C11117F1C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19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B362D0-7E25-4DBC-84BC-826E67EDB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FFFFFF"/>
                </a:solidFill>
              </a:rPr>
              <a:t>The Importance of Training in Crisis Response</a:t>
            </a:r>
            <a:br>
              <a:rPr lang="en-US" sz="3600">
                <a:solidFill>
                  <a:srgbClr val="FFFFFF"/>
                </a:solidFill>
              </a:rPr>
            </a:br>
            <a:br>
              <a:rPr lang="en-US" sz="3600">
                <a:solidFill>
                  <a:srgbClr val="FFFFFF"/>
                </a:solidFill>
              </a:rPr>
            </a:br>
            <a:r>
              <a:rPr lang="en-US" sz="2800">
                <a:solidFill>
                  <a:srgbClr val="FFFFFF"/>
                </a:solidFill>
              </a:rPr>
              <a:t>Workshop: Training to Support the Implementation of Crisis Response Programs</a:t>
            </a:r>
            <a:endParaRPr lang="en-US" sz="360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8E3F46-0E80-427F-8258-D11B0AC33E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218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173643-3828-42B3-BC9F-9CA7BBD19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Background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0DCBA0-B237-4D1F-918F-1E5246A6B8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585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D8704B-7DBA-43CF-8A93-D2A65A23E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Key Elements of Crisis Systems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38D76E-4D61-47D0-9EF3-28D3E16D52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317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999F7A-7485-49BF-A3CC-B52FAE31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Street Crisis Response Team </a:t>
            </a:r>
            <a:br>
              <a:rPr lang="en-US" b="1">
                <a:latin typeface="Calibri"/>
                <a:ea typeface="Calibri"/>
                <a:cs typeface="Calibri"/>
                <a:sym typeface="Calibri"/>
              </a:rPr>
            </a:b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Goal and Strategies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EEEDC-D5BF-40A5-A5BF-3D04567AB4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016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B88875-F404-40DE-BCB7-33B165BCB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Program Details 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6D3C3D-6AA5-46ED-BC2F-61238A3832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576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656B75-9D4E-4F2E-A83B-6A0EBC85B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Calibri"/>
              <a:buNone/>
            </a:pPr>
            <a:r>
              <a:rPr lang="en-US" sz="4400" b="1" cap="none">
                <a:latin typeface="Calibri"/>
                <a:ea typeface="Calibri"/>
                <a:cs typeface="Calibri"/>
                <a:sym typeface="Calibri"/>
              </a:rPr>
              <a:t>Team Training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55FE2C-DFAF-43EE-893C-F0A64AC47E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1565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AEF8CF-1902-4E4B-9886-E54144891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Calibri"/>
              <a:buNone/>
            </a:pPr>
            <a:r>
              <a:rPr lang="en-US" sz="4400" b="1" cap="none">
                <a:latin typeface="Calibri"/>
                <a:ea typeface="Calibri"/>
                <a:cs typeface="Calibri"/>
                <a:sym typeface="Calibri"/>
              </a:rPr>
              <a:t>Data Themes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EA9513-3DB0-40A7-BBFB-70B4136F4D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954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0A9988-4411-4A38-8357-B5E998D3E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Calibri"/>
              <a:buNone/>
            </a:pPr>
            <a:r>
              <a:rPr lang="en-US" b="1" cap="none"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25C80F-BA14-4126-B64B-6736C0BBE2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275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183F97-7AE8-478D-8F6A-4A1921475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ahoma"/>
              <a:buNone/>
            </a:pPr>
            <a:r>
              <a:rPr lang="en-US" sz="4000"/>
              <a:t>Question &amp; Answer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2C6330-4213-4AFF-A7B7-4D12B8FF53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152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6D6D3F-92CA-4FA9-ACAA-AC2422F6E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AE24C3-2C1C-4875-9C1C-BB16147BED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69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3D6A9D-ED8C-4765-B04F-784DDFE43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>
                <a:latin typeface="Calibri"/>
                <a:ea typeface="Calibri"/>
                <a:cs typeface="Calibri"/>
                <a:sym typeface="Calibri"/>
              </a:rPr>
              <a:t>International Association of Chiefs of Police (IACP)</a:t>
            </a:r>
            <a:endParaRPr lang="en-US" b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4E34E3-13E6-4E1A-A952-B48F8B6EDA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86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20DB69-249D-468A-A858-9E49E7403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1398AF-D193-4720-A31F-9D5FC21F7F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44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16E0EC-6A49-4EB9-9D5C-19CACE1A0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2C93BA-ACA1-414A-85BB-863C574E04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97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507943-0FEC-4FB8-AE53-9A160BDDC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3F3252-53E0-4603-93F9-BD03FB11C6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23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10B315-A780-44C7-A6B7-A69C844F8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5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Academic Training to </a:t>
            </a:r>
            <a:br>
              <a:rPr lang="en-US" sz="5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Inform Police Responses: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362DA7-58D7-472D-9133-0FF150F5ED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06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Microsoft Office PowerPoint</Application>
  <PresentationFormat>Widescreen</PresentationFormat>
  <Paragraphs>41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Calibri</vt:lpstr>
      <vt:lpstr>Calibri Light</vt:lpstr>
      <vt:lpstr>Century Gothic</vt:lpstr>
      <vt:lpstr>Tahoma</vt:lpstr>
      <vt:lpstr>Twentieth Century</vt:lpstr>
      <vt:lpstr>Verdana</vt:lpstr>
      <vt:lpstr>Office Theme</vt:lpstr>
      <vt:lpstr>PowerPoint Presentation</vt:lpstr>
      <vt:lpstr>Training to Support the Implementation of Crisis Response Programs</vt:lpstr>
      <vt:lpstr>Introducing Our Speakers</vt:lpstr>
      <vt:lpstr>The Importance of Training in Crisis Response  Workshop: Training to Support the Implementation of Crisis Response Programs</vt:lpstr>
      <vt:lpstr>International Association of Chiefs of Police (IACP)</vt:lpstr>
      <vt:lpstr>PowerPoint Presentation</vt:lpstr>
      <vt:lpstr>PowerPoint Presentation</vt:lpstr>
      <vt:lpstr>PowerPoint Presentation</vt:lpstr>
      <vt:lpstr>Academic Training to  Inform Police Responses:</vt:lpstr>
      <vt:lpstr>PowerPoint Presentation</vt:lpstr>
      <vt:lpstr>Develop, Pilot, and Evaluate </vt:lpstr>
      <vt:lpstr>Academic Training Pilots</vt:lpstr>
      <vt:lpstr>Academic Training Tools and Resources</vt:lpstr>
      <vt:lpstr>PowerPoint Presentation</vt:lpstr>
      <vt:lpstr>One Mind Initiative </vt:lpstr>
      <vt:lpstr>TTA specific to Crisis Response related to Substance Use</vt:lpstr>
      <vt:lpstr> By the field, for the field</vt:lpstr>
      <vt:lpstr>About the CRI-TAC</vt:lpstr>
      <vt:lpstr>CRI-TAC TTA Overview</vt:lpstr>
      <vt:lpstr>Request CRI-TAC Assistance in Crisis Response</vt:lpstr>
      <vt:lpstr>Introducing Our Speakers</vt:lpstr>
      <vt:lpstr>RCPD MISSION AND VISION</vt:lpstr>
      <vt:lpstr>COLLECTIVE HEALING INITIATIVE</vt:lpstr>
      <vt:lpstr>TRAUMA AND CRISIS INFORMED POLICING TRAINING</vt:lpstr>
      <vt:lpstr>CO-RESPONSE AND TRAUMA</vt:lpstr>
      <vt:lpstr>CO-RESPONSE FRAMEWORK AND VISION</vt:lpstr>
      <vt:lpstr>OFFICER WELLNESS AND PEER SUPPORT</vt:lpstr>
      <vt:lpstr>COORDINATED YOUTH OUTREACH</vt:lpstr>
      <vt:lpstr>THANK YOU</vt:lpstr>
      <vt:lpstr>Introducing Our Speakers</vt:lpstr>
      <vt:lpstr>CO-RESPONSE</vt:lpstr>
      <vt:lpstr>CO-RESPONSE</vt:lpstr>
      <vt:lpstr>INTEGRATING INTO A POLICE DEPARTMENT</vt:lpstr>
      <vt:lpstr>IMPLEMENTING A PROGRAM</vt:lpstr>
      <vt:lpstr>FOLLOW-UP</vt:lpstr>
      <vt:lpstr>PATIENCE: ADVOCATES FOR INDIVIDUALS AND THE SYSTEM</vt:lpstr>
      <vt:lpstr>Introducing Our Speakers</vt:lpstr>
      <vt:lpstr>Introducing Our Speakers</vt:lpstr>
      <vt:lpstr>STREET CRISIS RESPONSE TEAM </vt:lpstr>
      <vt:lpstr>Background</vt:lpstr>
      <vt:lpstr>Key Elements of Crisis Systems</vt:lpstr>
      <vt:lpstr>Street Crisis Response Team  Goal and Strategies</vt:lpstr>
      <vt:lpstr>Program Details </vt:lpstr>
      <vt:lpstr>Team Training</vt:lpstr>
      <vt:lpstr>Data Themes</vt:lpstr>
      <vt:lpstr>Thank You</vt:lpstr>
      <vt:lpstr>Question &amp; Answer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Katlyn Taylor</dc:creator>
  <cp:lastModifiedBy>Katlyn Taylor</cp:lastModifiedBy>
  <cp:revision>1</cp:revision>
  <dcterms:created xsi:type="dcterms:W3CDTF">2021-10-18T17:24:17Z</dcterms:created>
  <dcterms:modified xsi:type="dcterms:W3CDTF">2021-10-18T17:24:17Z</dcterms:modified>
</cp:coreProperties>
</file>